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61" r:id="rId2"/>
    <p:sldId id="259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5" autoAdjust="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E3807-8303-4EB9-8E77-7AFC112D3381}" type="datetimeFigureOut">
              <a:rPr lang="zh-CN" altLang="en-US" smtClean="0"/>
              <a:pPr/>
              <a:t>2020/7/10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DC278-D96E-48E5-9AD2-380D0C05519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2020/7/10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2000" dirty="0" smtClean="0">
                <a:solidFill>
                  <a:srgbClr val="FF0000"/>
                </a:solidFill>
              </a:rPr>
              <a:t>产品名称</a:t>
            </a:r>
            <a:br>
              <a:rPr lang="zh-CN" altLang="en-US" sz="2000" dirty="0" smtClean="0">
                <a:solidFill>
                  <a:srgbClr val="FF0000"/>
                </a:solidFill>
              </a:rPr>
            </a:br>
            <a:r>
              <a:rPr lang="zh-CN" altLang="en-US" sz="2000" dirty="0" smtClean="0">
                <a:solidFill>
                  <a:srgbClr val="FF0000"/>
                </a:solidFill>
              </a:rPr>
              <a:t>（报名公司）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7955"/>
            <a:ext cx="8229600" cy="51917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zh-CN" altLang="en-US" dirty="0" smtClean="0"/>
              <a:t>样品照片请附在此页</a:t>
            </a: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71384975"/>
              </p:ext>
            </p:extLst>
          </p:nvPr>
        </p:nvGraphicFramePr>
        <p:xfrm>
          <a:off x="142843" y="500042"/>
          <a:ext cx="8929751" cy="5185146"/>
        </p:xfrm>
        <a:graphic>
          <a:graphicData uri="http://schemas.openxmlformats.org/drawingml/2006/table">
            <a:tbl>
              <a:tblPr/>
              <a:tblGrid>
                <a:gridCol w="10715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610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8049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7226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55832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9585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产品名称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厂家（产地）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型号规格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报价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应用科室或疾病名称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（三个以内）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已在应用</a:t>
                      </a:r>
                      <a:r>
                        <a:rPr lang="zh-CN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</a:t>
                      </a:r>
                      <a:r>
                        <a:rPr lang="zh-CN" altLang="en-US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贵州省</a:t>
                      </a:r>
                      <a:r>
                        <a:rPr lang="zh-CN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三甲医院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（不少于三家</a:t>
                      </a:r>
                      <a:r>
                        <a:rPr lang="zh-CN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）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参考价格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814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4507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性能、特点、专利说明</a:t>
                      </a:r>
                      <a:r>
                        <a:rPr lang="en-US" alt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  </a:t>
                      </a: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</a:t>
                      </a:r>
                      <a:r>
                        <a:rPr lang="en-US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1~3</a:t>
                      </a: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点</a:t>
                      </a: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）</a:t>
                      </a:r>
                      <a:endParaRPr lang="en-US" altLang="zh-CN" sz="14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</a:t>
                      </a:r>
                      <a:endParaRPr 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Microsoft Office PowerPoint</Application>
  <PresentationFormat>全屏显示(4:3)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产品名称 （报名公司）</vt:lpstr>
      <vt:lpstr>幻灯片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xbany</cp:lastModifiedBy>
  <cp:revision>14</cp:revision>
  <dcterms:created xsi:type="dcterms:W3CDTF">2017-10-13T08:34:00Z</dcterms:created>
  <dcterms:modified xsi:type="dcterms:W3CDTF">2020-07-10T09:36:42Z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2052-11.1.0.8500</vt:lpwstr>
  </property>
</Properties>
</file>